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1" r:id="rId4"/>
    <p:sldId id="312" r:id="rId5"/>
    <p:sldId id="313" r:id="rId6"/>
    <p:sldId id="259" r:id="rId7"/>
    <p:sldId id="310" r:id="rId8"/>
    <p:sldId id="301" r:id="rId9"/>
    <p:sldId id="302" r:id="rId10"/>
    <p:sldId id="304" r:id="rId11"/>
    <p:sldId id="305" r:id="rId12"/>
    <p:sldId id="299" r:id="rId13"/>
    <p:sldId id="277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13, 2020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2:30 p.m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24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Subcommittee's Draft Strategic Plan: See “Proposed Strategic Plan”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working on a draft strategic plan for your consideration. 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a few of the highlights: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Mission:  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process that ensures that members of the legislature are informed regarding needs for protecting and restoring Minnesota’s water resources while providing water for recreation and economic growth.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(for discussion)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water-issue communication in the Legislature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 drinking water is safe through policy and legislation 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surface waters of the state are swimmable and fishable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legislation ensuring that  groundwater is safe and sustainable for human and ecosystem needs, for now and for future generations</a:t>
            </a:r>
          </a:p>
          <a:p>
            <a:pPr eaLnBrk="0" hangingPunct="0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a detailed discussion and review at an upcoming meeting?</a:t>
            </a:r>
          </a:p>
          <a:p>
            <a:pPr marL="457200" lvl="1" indent="0">
              <a:buNone/>
            </a:pPr>
            <a:endParaRPr lang="en-US" sz="2300" cap="none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7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ongoing work of the subcommittee is as follows: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and refine bills from the 2020 session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review of the EQB Water Plan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bi-weekly electronic update of water-related issues to our stakeholders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 and refine the subcommittee’s strategic plan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progress on legislation in the 1989 groundwater act and provide legislative recommendations, in cooperation with the Minnesota  groundwater association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the UM “future of drinking water report and prepare legislative priorities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a coordinated plan for the upper Mississippi river that preserves, protects and enhances waters, as well as protecting source water for the metropolitan twin cities area’s drinking water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progress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legislative recommendations made by the University of Minnesota in the “Water Sustainability Report” and provide recommendations to the committee 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0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93720"/>
            <a:ext cx="10363826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Water Resources  Conference: Online format, October 20–21, 2020,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Subcommittee meeting, post election?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 Council Water Planning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EQB Water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Plan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59366" y="1025912"/>
            <a:ext cx="10218234" cy="54432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Subcommittee on Minnesota Water Policy, October 13, 2020 </a:t>
            </a:r>
          </a:p>
          <a:p>
            <a:pPr marL="0" indent="0">
              <a:buNone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Remote meeting: Co-Chairs: Senator Bill Weber (presiding), Representative Peter Fischer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to order/approval of subcommittee meeting minutes: September 16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Discussion: Met. Council’s </a:t>
            </a: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</a:t>
            </a: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>report on water </a:t>
            </a: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supply, Lanya Ross,  Met Council; Mark Maloney, City of Shoreview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discussion: Local Government Water Roundtable, Clean Water Fund Perspective:  Emily Javens, MAWD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Discussion: Private well testing at point of sale, Jim Stark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Policy discussion: Upper Mississippi Land Preservation pilot, Jim Stark</a:t>
            </a:r>
            <a:endParaRPr lang="en-US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Discussion: Priority recommendations for the 2020 session, Jim Stark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 </a:t>
            </a:r>
            <a:r>
              <a:rPr 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Council’s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</a:t>
            </a:r>
            <a:r>
              <a:rPr 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report on water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Lanya Ross, Metropolitan Council of the Twin Cities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Mark Maloney, City of Shoreview</a:t>
            </a:r>
            <a:endParaRPr lang="en-US" sz="34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00722"/>
            <a:ext cx="10364452" cy="113742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2458" y="1159728"/>
            <a:ext cx="10285141" cy="4631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Discussion</a:t>
            </a:r>
            <a:r>
              <a:rPr lang="en-US" sz="5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 Local Government Water Roundtable, Clean Water Fund Perspective:  Emily Javens, MAWD</a:t>
            </a:r>
          </a:p>
          <a:p>
            <a:pPr marL="0" indent="0">
              <a:buNone/>
            </a:pPr>
            <a:r>
              <a:rPr 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Background: </a:t>
            </a:r>
          </a:p>
          <a:p>
            <a:pPr marL="0" indent="0">
              <a:buNone/>
            </a:pP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Clean Water Council’s Budget Committee has not recommended </a:t>
            </a:r>
            <a:r>
              <a:rPr lang="en-US" altLang="en-US" sz="4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SWCD’s</a:t>
            </a:r>
          </a:p>
          <a:p>
            <a:pPr marL="0" indent="0">
              <a:buNone/>
            </a:pP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BOC’s reasoning is as follows: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Prefers to not set precedent for CWC funding of  SWCDs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Uncertainty </a:t>
            </a:r>
            <a:r>
              <a:rPr lang="en-US" alt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about </a:t>
            </a: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CWF’s fiscal balance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 investigating funding options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CWC asking agencies for budget </a:t>
            </a:r>
            <a:r>
              <a:rPr lang="en-US" alt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scenarios that incorporate </a:t>
            </a: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SWCDs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November budget forecast, and when finance committee chairs are selected, there will be a better understanding about the viability of non-CWF funding for SWCDs</a:t>
            </a:r>
            <a:r>
              <a:rPr lang="en-US" alt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8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05054"/>
          </a:xfrm>
        </p:spPr>
        <p:txBody>
          <a:bodyPr>
            <a:noAutofit/>
          </a:bodyPr>
          <a:lstStyle/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Private </a:t>
            </a: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>well </a:t>
            </a: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at Sale Listing</a:t>
            </a:r>
            <a:b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Jim Stark</a:t>
            </a:r>
            <a:b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cap="non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538869"/>
            <a:ext cx="10464186" cy="41519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Also a CWC Policy Proposal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Discussed with MN Water Well Assoc., MN Realtor’s Assoc., MDH, CWC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Jersey has a law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Options: Test at sale or listing, 5-year testing requirement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Recommendation: Require test at listing but only for wells installed prior to the well code (1989)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No regulatory actions– Simply notification to potential buyer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Modify HF3950 (Lippert, Fischer), SF 3951 (Eaton, Wiger): Requires well water test within six months of sale of property. </a:t>
            </a:r>
            <a:r>
              <a:rPr lang="en-US" sz="9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Provides drinking water safety for private wells. Includes safety  education for private well owners.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9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Testimony, David Schulenberg, MWWA</a:t>
            </a:r>
          </a:p>
        </p:txBody>
      </p:sp>
    </p:spTree>
    <p:extLst>
      <p:ext uri="{BB962C8B-B14F-4D97-AF65-F5344CB8AC3E}">
        <p14:creationId xmlns:p14="http://schemas.microsoft.com/office/powerpoint/2010/main" val="16171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89571"/>
            <a:ext cx="10364452" cy="123778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0224" y="1215483"/>
            <a:ext cx="10597375" cy="55087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Inventory, assessment, and evaluation of land protection programs in the Upper Mississippi River Watershed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Demonstrate progress toward 70% protected-lands goal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Show the combined impact of state, local and private land protection programs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value of protection for Metro source water</a:t>
            </a:r>
          </a:p>
          <a:p>
            <a:pPr lvl="1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Effort would demonstrate progress toward those goals 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Evaluate preserved lands with respect to lands targeted for preservation (TNC) 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Compare protection and preservation progress with other watersheds in the state</a:t>
            </a:r>
          </a:p>
          <a:p>
            <a:pPr lvl="1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Is our commitment as strong as in other areas? 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Goal is within reach in the Upper Mississippi</a:t>
            </a:r>
          </a:p>
          <a:p>
            <a:r>
              <a:rPr lang="en-US" sz="1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an example of the value of the constitutio</a:t>
            </a: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nally mandated environmental program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Product: One page subcommittee report in a non-technical form focused on a pilot area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581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04332"/>
            <a:ext cx="10363825" cy="4586867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en-US" sz="51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Priority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recommendations for the 2021 session</a:t>
            </a:r>
            <a:endParaRPr lang="en-US" sz="51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3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Thirty-three issues 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considered last 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Most had committee consensus/support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Bills were drafted, introduced and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proceeding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now are prioritized based on bipartisan support, impact on the general fund, and on the importance to the citizens of the state (handout)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list was circulated for your review, comment and revision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Recommendation: Move forward on a subset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Details on each bill are available on request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Future of Drinking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Governance Assessment Framework Recommended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 Legislative Actions (my opinions):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governance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staffing for utilities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for climate change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aging infrastructure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contaminants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safety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well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 engagement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Move forward with bill language for those having minimal general fund impact?</a:t>
            </a: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Salt and Chloride Symposium- See: “Salt and Chloride”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I attended the meeting, details are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home messages and possible legislative actions: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Incentives for softener upgrades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Encouraging city softening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Increased salt-applicator training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Limited liability for approved applicators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Move forward with bill language?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997</TotalTime>
  <Words>946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discussion</vt:lpstr>
      <vt:lpstr>Discussion(2)</vt:lpstr>
      <vt:lpstr>  Private well testing at Sale Listing Jim Stark  </vt:lpstr>
      <vt:lpstr>Discussion (3)</vt:lpstr>
      <vt:lpstr>Discussion (4)</vt:lpstr>
      <vt:lpstr>Discussion (5)</vt:lpstr>
      <vt:lpstr>Discussion (6)</vt:lpstr>
      <vt:lpstr>Discussion (7)</vt:lpstr>
      <vt:lpstr>Discussion (8)</vt:lpstr>
      <vt:lpstr>Announcements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110</cp:revision>
  <cp:lastPrinted>2020-08-14T20:34:04Z</cp:lastPrinted>
  <dcterms:created xsi:type="dcterms:W3CDTF">2018-09-20T15:49:42Z</dcterms:created>
  <dcterms:modified xsi:type="dcterms:W3CDTF">2020-10-06T18:31:32Z</dcterms:modified>
</cp:coreProperties>
</file>